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1"/>
    <p:restoredTop sz="94785"/>
  </p:normalViewPr>
  <p:slideViewPr>
    <p:cSldViewPr snapToGrid="0" snapToObjects="1">
      <p:cViewPr varScale="1">
        <p:scale>
          <a:sx n="152" d="100"/>
          <a:sy n="152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1F81-A8B9-68B2-6AD5-793DFCC93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0244A-22E8-86FC-616E-F36400ED1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57C7-02DA-EF20-E2BD-556FD21CA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27E2C-DCB4-4557-D4D2-DEA0DFFD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428D6-E4A9-0980-2F91-3B81F171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9AC9-BBF4-1CC1-B49B-A0129C35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F4B9B-46A6-3B56-5C4F-8C617BAB6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A0CEE-4AA0-C0EF-0A50-24801B45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D3A08-C0FF-C69D-C206-034A2556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85C7-721E-CA7E-C41E-E0E219FB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7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F0CA4-4EC5-F05C-AF96-7BB87AFFC8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2AF73-F2E7-08EC-B7E7-2FEB58928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08C7B-7996-7975-CE18-E8D722E2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35F68-D75B-5A68-3F24-DD090582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B869F-D010-8907-CC90-9BC1FB45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92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4BC6-57A8-01D5-3431-67C933D9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7583-44A3-DD51-33C9-F74A2832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7398E-2DEA-90E3-9844-A5C27BC7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B6B3A-CC9E-F3DA-362B-20B8EBB1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8E6D8-02FC-2339-0DD4-F528BC26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3989-5F41-9110-01AB-C3F63CCF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A6551-EAF9-598D-536B-84D999BA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510A3-65A4-C25D-2795-5990DE0D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EF6E-4353-52FE-30A7-44001FC4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FE911-2B31-0EFF-75BF-3C1D6085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3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9AF5-A133-FDC9-D8CA-493BA6C4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5E55-3702-D3DB-A6B3-D3452FB8A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1728F-444D-585D-973F-F89CC3BAE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3577B-BB29-0BC4-D9CC-17FA0CCA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CE87C-F771-620F-79EA-DD210576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3BC39-7894-F8BF-F0A9-DEB31C0B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E336-6343-8FF3-87AC-8BB26706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629FB-F231-015E-12A9-4C353CA3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D1A91-6656-D5B1-050B-7B97A983A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15476-CF41-BE97-7620-BCA30C7DD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C969D-3756-C95A-D0C6-A415BFF1B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DEBD48-F6DB-0688-2287-D9F13FE4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AC391-5BAE-CB4C-EBE9-FD035B444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6DAB2-C1EA-83C8-BC60-2057AC69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ED208-1209-73B3-6A99-89F3CEBC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0FD3E4-6899-BDE6-D29C-C550ED86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0CBB9-6C01-4DCD-B9AA-E17F59549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DD32A-4688-61F0-F607-535CD999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3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46487-0BBA-FE1A-06BE-2144E5136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BF3B35-F8FD-FE81-0E40-322ED1F5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9A15F-46C3-86C5-2B07-2AA8A1AA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0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6CDA4-8E82-9200-9116-5A424FF1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F6A52-3518-1BC9-A1BA-544BFA7ED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6A47B-65A1-BA80-FD8E-93AA267C7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2AF32-6504-8031-A32D-C7C6E2EDA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3F6A3-F382-C217-01C3-9CCA5F88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EE64E-12B4-C79D-1272-F974454C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0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0109-F8EA-665A-583F-95B691DE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2EA373-0FD4-CA97-0608-9F2224D56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6F1A6-9912-8BC1-0085-7BC15B32F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93A90-7469-2C1A-BCC0-43E7D4E94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F93D0-42EA-D5EF-AE0F-DE25524B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5CB6A-EAB1-859C-A311-EB2334C5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4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87CA2E-7053-6215-CDEE-B2DB0E15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50FA1-C15B-1938-BB5C-3FFC14C31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6015-2BE4-89F9-1C79-49B53C520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94585-2F7D-9044-86AE-C8D158DF4EFD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3F359-EEC2-EE4E-F212-0A7EB04C0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8433B-FDC8-3ABA-CB08-77A44328F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7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25B542-DB6F-436D-C8B7-1D9B0D8D4740}"/>
              </a:ext>
            </a:extLst>
          </p:cNvPr>
          <p:cNvSpPr/>
          <p:nvPr/>
        </p:nvSpPr>
        <p:spPr>
          <a:xfrm>
            <a:off x="4237913" y="1412808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RGB</a:t>
            </a:r>
            <a:r>
              <a:rPr lang="zh-CN" altLang="en-US" sz="1400" dirty="0"/>
              <a:t> </a:t>
            </a:r>
            <a:r>
              <a:rPr lang="en-US" altLang="zh-CN" sz="1400" dirty="0"/>
              <a:t>Images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6078A-EFB5-C027-05F9-91DB2FC0C1FB}"/>
              </a:ext>
            </a:extLst>
          </p:cNvPr>
          <p:cNvSpPr/>
          <p:nvPr/>
        </p:nvSpPr>
        <p:spPr>
          <a:xfrm>
            <a:off x="6257547" y="1412808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Grayscale</a:t>
            </a:r>
            <a:r>
              <a:rPr lang="zh-CN" altLang="en-US" sz="1400" dirty="0"/>
              <a:t> </a:t>
            </a:r>
            <a:r>
              <a:rPr lang="en-US" altLang="zh-CN" sz="1400" dirty="0"/>
              <a:t>Images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7A115-3C69-3F9A-8D8C-F03C8C4BEA9A}"/>
              </a:ext>
            </a:extLst>
          </p:cNvPr>
          <p:cNvSpPr/>
          <p:nvPr/>
        </p:nvSpPr>
        <p:spPr>
          <a:xfrm>
            <a:off x="7652508" y="1992053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Edge Matrix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8BB37E-1B79-335A-1152-538E84E590A2}"/>
              </a:ext>
            </a:extLst>
          </p:cNvPr>
          <p:cNvSpPr/>
          <p:nvPr/>
        </p:nvSpPr>
        <p:spPr>
          <a:xfrm>
            <a:off x="6257547" y="2657664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Edge Gray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FE899-11AA-8740-5876-20D0A2035F2E}"/>
              </a:ext>
            </a:extLst>
          </p:cNvPr>
          <p:cNvSpPr/>
          <p:nvPr/>
        </p:nvSpPr>
        <p:spPr>
          <a:xfrm>
            <a:off x="2167466" y="2657664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Edge Image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E4730B-5FA9-D51B-84CE-8BDC6868DE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337268" y="1745613"/>
            <a:ext cx="9202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ECA9D0-F12C-5385-D14D-BD914FAD7AFC}"/>
              </a:ext>
            </a:extLst>
          </p:cNvPr>
          <p:cNvCxnSpPr>
            <a:cxnSpLocks/>
            <a:stCxn id="14" idx="1"/>
            <a:endCxn id="29" idx="3"/>
          </p:cNvCxnSpPr>
          <p:nvPr/>
        </p:nvCxnSpPr>
        <p:spPr>
          <a:xfrm flipH="1">
            <a:off x="5345735" y="2990469"/>
            <a:ext cx="9118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E259575-118B-B5A6-98BC-D0362A2F96DE}"/>
              </a:ext>
            </a:extLst>
          </p:cNvPr>
          <p:cNvSpPr/>
          <p:nvPr/>
        </p:nvSpPr>
        <p:spPr>
          <a:xfrm>
            <a:off x="4246380" y="2657664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RGB</a:t>
            </a:r>
            <a:r>
              <a:rPr lang="zh-CN" altLang="en-US" sz="1400" dirty="0"/>
              <a:t> </a:t>
            </a:r>
            <a:r>
              <a:rPr lang="en-US" altLang="zh-CN" sz="1400" dirty="0"/>
              <a:t>Edge Images</a:t>
            </a:r>
            <a:endParaRPr lang="en-US" sz="1400" dirty="0"/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1B82CC3-2D4F-EDAB-D8B9-E77772900F22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7356902" y="1745613"/>
            <a:ext cx="845284" cy="24644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553542A-B024-0A11-20E3-FB5074918438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rot="5400000">
            <a:off x="7613141" y="2401424"/>
            <a:ext cx="332806" cy="8452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6C6D111-2F8A-4D4E-6FEE-8FFD636B7B68}"/>
              </a:ext>
            </a:extLst>
          </p:cNvPr>
          <p:cNvSpPr/>
          <p:nvPr/>
        </p:nvSpPr>
        <p:spPr>
          <a:xfrm>
            <a:off x="2167466" y="1404673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Input</a:t>
            </a:r>
            <a:r>
              <a:rPr lang="en-US" sz="1400" dirty="0"/>
              <a:t> Image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668E740-FD57-1505-F51A-E1E35D25A5A5}"/>
              </a:ext>
            </a:extLst>
          </p:cNvPr>
          <p:cNvSpPr/>
          <p:nvPr/>
        </p:nvSpPr>
        <p:spPr>
          <a:xfrm>
            <a:off x="3339126" y="1689570"/>
            <a:ext cx="645642" cy="112086"/>
          </a:xfrm>
          <a:prstGeom prst="righ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93E835-AFFF-37BC-F835-D31C609015C6}"/>
              </a:ext>
            </a:extLst>
          </p:cNvPr>
          <p:cNvSpPr/>
          <p:nvPr/>
        </p:nvSpPr>
        <p:spPr>
          <a:xfrm rot="10800000">
            <a:off x="3330661" y="2934426"/>
            <a:ext cx="645642" cy="112086"/>
          </a:xfrm>
          <a:prstGeom prst="righ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775446-618C-6A29-5D9D-7AF5CF3AB08D}"/>
              </a:ext>
            </a:extLst>
          </p:cNvPr>
          <p:cNvSpPr/>
          <p:nvPr/>
        </p:nvSpPr>
        <p:spPr>
          <a:xfrm>
            <a:off x="4148666" y="1016000"/>
            <a:ext cx="4673601" cy="251459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83F86D-3391-334D-DC4C-4EEE07F91657}"/>
              </a:ext>
            </a:extLst>
          </p:cNvPr>
          <p:cNvSpPr txBox="1"/>
          <p:nvPr/>
        </p:nvSpPr>
        <p:spPr>
          <a:xfrm>
            <a:off x="3265991" y="1222393"/>
            <a:ext cx="210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3rd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party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decoder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8015AD-17C7-C5DD-704D-CF302F6083E8}"/>
              </a:ext>
            </a:extLst>
          </p:cNvPr>
          <p:cNvSpPr txBox="1"/>
          <p:nvPr/>
        </p:nvSpPr>
        <p:spPr>
          <a:xfrm>
            <a:off x="3282925" y="2450339"/>
            <a:ext cx="210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3rd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party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encoder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D6E180-4B78-CEC1-9B1E-9E4B74A938E5}"/>
              </a:ext>
            </a:extLst>
          </p:cNvPr>
          <p:cNvSpPr txBox="1"/>
          <p:nvPr/>
        </p:nvSpPr>
        <p:spPr>
          <a:xfrm>
            <a:off x="7323035" y="2992926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Grayscale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Stretch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3D0134-9924-CC81-5D0B-B703A6C39488}"/>
              </a:ext>
            </a:extLst>
          </p:cNvPr>
          <p:cNvSpPr txBox="1"/>
          <p:nvPr/>
        </p:nvSpPr>
        <p:spPr>
          <a:xfrm>
            <a:off x="7323035" y="1419027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Edge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C36065-0F86-F01E-9643-38DA4648D999}"/>
              </a:ext>
            </a:extLst>
          </p:cNvPr>
          <p:cNvSpPr txBox="1"/>
          <p:nvPr/>
        </p:nvSpPr>
        <p:spPr>
          <a:xfrm>
            <a:off x="5286261" y="1487700"/>
            <a:ext cx="101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en-US" altLang="zh-CN" sz="1400" dirty="0">
                <a:solidFill>
                  <a:schemeClr val="accent1"/>
                </a:solidFill>
              </a:rPr>
              <a:t>(Grayscale)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6BBFCB-38E0-CFA5-F9A8-03EEDBAA42D3}"/>
              </a:ext>
            </a:extLst>
          </p:cNvPr>
          <p:cNvSpPr txBox="1"/>
          <p:nvPr/>
        </p:nvSpPr>
        <p:spPr>
          <a:xfrm>
            <a:off x="5319615" y="2734966"/>
            <a:ext cx="101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en-US" altLang="zh-CN" sz="1400" dirty="0">
                <a:solidFill>
                  <a:schemeClr val="accent1"/>
                </a:solidFill>
              </a:rPr>
              <a:t>(RGB)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40A27E-17BE-6330-A359-8919CE81999A}"/>
              </a:ext>
            </a:extLst>
          </p:cNvPr>
          <p:cNvSpPr txBox="1"/>
          <p:nvPr/>
        </p:nvSpPr>
        <p:spPr>
          <a:xfrm>
            <a:off x="5879222" y="997527"/>
            <a:ext cx="210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Parallel</a:t>
            </a:r>
            <a:r>
              <a:rPr lang="zh-CN" altLang="en-US" sz="1600" b="1" dirty="0">
                <a:solidFill>
                  <a:schemeClr val="accent1"/>
                </a:solidFill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</a:rPr>
              <a:t>Parts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BB17F6-BCDE-23BF-D998-8584CE640766}"/>
              </a:ext>
            </a:extLst>
          </p:cNvPr>
          <p:cNvSpPr txBox="1"/>
          <p:nvPr/>
        </p:nvSpPr>
        <p:spPr>
          <a:xfrm>
            <a:off x="3912710" y="566027"/>
            <a:ext cx="257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25B542-DB6F-436D-C8B7-1D9B0D8D4740}"/>
              </a:ext>
            </a:extLst>
          </p:cNvPr>
          <p:cNvSpPr/>
          <p:nvPr/>
        </p:nvSpPr>
        <p:spPr>
          <a:xfrm>
            <a:off x="4237913" y="1412808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RGB</a:t>
            </a:r>
            <a:r>
              <a:rPr lang="zh-CN" altLang="en-US" sz="1400" dirty="0"/>
              <a:t> </a:t>
            </a:r>
            <a:r>
              <a:rPr lang="en-US" altLang="zh-CN" sz="1400" dirty="0"/>
              <a:t>Images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6078A-EFB5-C027-05F9-91DB2FC0C1FB}"/>
              </a:ext>
            </a:extLst>
          </p:cNvPr>
          <p:cNvSpPr/>
          <p:nvPr/>
        </p:nvSpPr>
        <p:spPr>
          <a:xfrm>
            <a:off x="6257547" y="1412808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Grayscale</a:t>
            </a:r>
            <a:r>
              <a:rPr lang="zh-CN" altLang="en-US" sz="1400" dirty="0"/>
              <a:t> </a:t>
            </a:r>
            <a:r>
              <a:rPr lang="en-US" altLang="zh-CN" sz="1400" dirty="0"/>
              <a:t>Images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7A115-3C69-3F9A-8D8C-F03C8C4BEA9A}"/>
              </a:ext>
            </a:extLst>
          </p:cNvPr>
          <p:cNvSpPr/>
          <p:nvPr/>
        </p:nvSpPr>
        <p:spPr>
          <a:xfrm>
            <a:off x="7652508" y="1992053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Edge Matrix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8BB37E-1B79-335A-1152-538E84E590A2}"/>
              </a:ext>
            </a:extLst>
          </p:cNvPr>
          <p:cNvSpPr/>
          <p:nvPr/>
        </p:nvSpPr>
        <p:spPr>
          <a:xfrm>
            <a:off x="6257547" y="2657664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Edge Gray Image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E4730B-5FA9-D51B-84CE-8BDC6868DE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337268" y="1745613"/>
            <a:ext cx="9202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ECA9D0-F12C-5385-D14D-BD914FAD7AFC}"/>
              </a:ext>
            </a:extLst>
          </p:cNvPr>
          <p:cNvCxnSpPr>
            <a:cxnSpLocks/>
            <a:stCxn id="14" idx="1"/>
            <a:endCxn id="29" idx="3"/>
          </p:cNvCxnSpPr>
          <p:nvPr/>
        </p:nvCxnSpPr>
        <p:spPr>
          <a:xfrm flipH="1">
            <a:off x="5345735" y="2990469"/>
            <a:ext cx="9118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E259575-118B-B5A6-98BC-D0362A2F96DE}"/>
              </a:ext>
            </a:extLst>
          </p:cNvPr>
          <p:cNvSpPr/>
          <p:nvPr/>
        </p:nvSpPr>
        <p:spPr>
          <a:xfrm>
            <a:off x="4246380" y="2657664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RGB</a:t>
            </a:r>
            <a:r>
              <a:rPr lang="zh-CN" altLang="en-US" sz="1400" dirty="0"/>
              <a:t> </a:t>
            </a:r>
            <a:r>
              <a:rPr lang="en-US" altLang="zh-CN" sz="1400" dirty="0"/>
              <a:t>Edge Images</a:t>
            </a:r>
            <a:endParaRPr lang="en-US" sz="1400" dirty="0"/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1B82CC3-2D4F-EDAB-D8B9-E77772900F22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7356902" y="1745613"/>
            <a:ext cx="845284" cy="24644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553542A-B024-0A11-20E3-FB5074918438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rot="5400000">
            <a:off x="7613141" y="2401424"/>
            <a:ext cx="332806" cy="8452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668E740-FD57-1505-F51A-E1E35D25A5A5}"/>
              </a:ext>
            </a:extLst>
          </p:cNvPr>
          <p:cNvSpPr/>
          <p:nvPr/>
        </p:nvSpPr>
        <p:spPr>
          <a:xfrm>
            <a:off x="3389928" y="1689570"/>
            <a:ext cx="645642" cy="11208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93E835-AFFF-37BC-F835-D31C609015C6}"/>
              </a:ext>
            </a:extLst>
          </p:cNvPr>
          <p:cNvSpPr/>
          <p:nvPr/>
        </p:nvSpPr>
        <p:spPr>
          <a:xfrm rot="10800000">
            <a:off x="3389930" y="2934426"/>
            <a:ext cx="645642" cy="11208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775446-618C-6A29-5D9D-7AF5CF3AB08D}"/>
              </a:ext>
            </a:extLst>
          </p:cNvPr>
          <p:cNvSpPr/>
          <p:nvPr/>
        </p:nvSpPr>
        <p:spPr>
          <a:xfrm>
            <a:off x="4148666" y="1016000"/>
            <a:ext cx="4673601" cy="251459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83F86D-3391-334D-DC4C-4EEE07F91657}"/>
              </a:ext>
            </a:extLst>
          </p:cNvPr>
          <p:cNvSpPr txBox="1"/>
          <p:nvPr/>
        </p:nvSpPr>
        <p:spPr>
          <a:xfrm>
            <a:off x="3291392" y="1222393"/>
            <a:ext cx="21049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3rd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party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decoder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8015AD-17C7-C5DD-704D-CF302F6083E8}"/>
              </a:ext>
            </a:extLst>
          </p:cNvPr>
          <p:cNvSpPr txBox="1"/>
          <p:nvPr/>
        </p:nvSpPr>
        <p:spPr>
          <a:xfrm>
            <a:off x="3308326" y="2450339"/>
            <a:ext cx="21049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3rd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party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encoder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D6E180-4B78-CEC1-9B1E-9E4B74A938E5}"/>
              </a:ext>
            </a:extLst>
          </p:cNvPr>
          <p:cNvSpPr txBox="1"/>
          <p:nvPr/>
        </p:nvSpPr>
        <p:spPr>
          <a:xfrm>
            <a:off x="7323035" y="2992926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Grayscale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Stretch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3D0134-9924-CC81-5D0B-B703A6C39488}"/>
              </a:ext>
            </a:extLst>
          </p:cNvPr>
          <p:cNvSpPr txBox="1"/>
          <p:nvPr/>
        </p:nvSpPr>
        <p:spPr>
          <a:xfrm>
            <a:off x="7323035" y="1419027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Edge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C36065-0F86-F01E-9643-38DA4648D999}"/>
              </a:ext>
            </a:extLst>
          </p:cNvPr>
          <p:cNvSpPr txBox="1"/>
          <p:nvPr/>
        </p:nvSpPr>
        <p:spPr>
          <a:xfrm>
            <a:off x="5286261" y="1487700"/>
            <a:ext cx="101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en-US" altLang="zh-CN" sz="1400" dirty="0">
                <a:solidFill>
                  <a:schemeClr val="accent1"/>
                </a:solidFill>
              </a:rPr>
              <a:t>(Grayscale)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6BBFCB-38E0-CFA5-F9A8-03EEDBAA42D3}"/>
              </a:ext>
            </a:extLst>
          </p:cNvPr>
          <p:cNvSpPr txBox="1"/>
          <p:nvPr/>
        </p:nvSpPr>
        <p:spPr>
          <a:xfrm>
            <a:off x="5319615" y="2734966"/>
            <a:ext cx="101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en-US" altLang="zh-CN" sz="1400" dirty="0">
                <a:solidFill>
                  <a:schemeClr val="accent1"/>
                </a:solidFill>
              </a:rPr>
              <a:t>(RGB)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40A27E-17BE-6330-A359-8919CE81999A}"/>
              </a:ext>
            </a:extLst>
          </p:cNvPr>
          <p:cNvSpPr txBox="1"/>
          <p:nvPr/>
        </p:nvSpPr>
        <p:spPr>
          <a:xfrm>
            <a:off x="5879222" y="997527"/>
            <a:ext cx="210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Parallel</a:t>
            </a:r>
            <a:r>
              <a:rPr lang="zh-CN" altLang="en-US" sz="1600" b="1" dirty="0">
                <a:solidFill>
                  <a:schemeClr val="accent1"/>
                </a:solidFill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</a:rPr>
              <a:t>Parts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641B79-0ABC-5EF4-E5BD-64902C414539}"/>
              </a:ext>
            </a:extLst>
          </p:cNvPr>
          <p:cNvSpPr/>
          <p:nvPr/>
        </p:nvSpPr>
        <p:spPr>
          <a:xfrm>
            <a:off x="2024485" y="3370881"/>
            <a:ext cx="1385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Output Edge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9979D-DFFB-A7E7-CEC8-B1AB565AC2B8}"/>
              </a:ext>
            </a:extLst>
          </p:cNvPr>
          <p:cNvSpPr/>
          <p:nvPr/>
        </p:nvSpPr>
        <p:spPr>
          <a:xfrm>
            <a:off x="2199767" y="2055995"/>
            <a:ext cx="933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/>
              <a:t>Input</a:t>
            </a:r>
            <a:r>
              <a:rPr lang="zh-CN" altLang="en-US" sz="1200" dirty="0"/>
              <a:t> </a:t>
            </a:r>
            <a:r>
              <a:rPr lang="en-US" sz="1200" dirty="0"/>
              <a:t>Image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81D8A2-05DD-6B51-DB31-E58A878D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50" y="987089"/>
            <a:ext cx="1434473" cy="107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B1E813-3E39-1800-CF38-602F65FA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023" y="2349023"/>
            <a:ext cx="1434473" cy="10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1C5B4-831F-4A59-544A-54BA8E2C2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364" y="549829"/>
            <a:ext cx="2654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40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7DC36065-0F86-F01E-9643-38DA4648D999}"/>
              </a:ext>
            </a:extLst>
          </p:cNvPr>
          <p:cNvSpPr txBox="1"/>
          <p:nvPr/>
        </p:nvSpPr>
        <p:spPr>
          <a:xfrm>
            <a:off x="5286261" y="1487700"/>
            <a:ext cx="106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(Grayscale)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D6E180-4B78-CEC1-9B1E-9E4B74A938E5}"/>
              </a:ext>
            </a:extLst>
          </p:cNvPr>
          <p:cNvSpPr txBox="1"/>
          <p:nvPr/>
        </p:nvSpPr>
        <p:spPr>
          <a:xfrm>
            <a:off x="7365370" y="2992926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  <a:r>
              <a: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Stretch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3D0134-9924-CC81-5D0B-B703A6C39488}"/>
              </a:ext>
            </a:extLst>
          </p:cNvPr>
          <p:cNvSpPr txBox="1"/>
          <p:nvPr/>
        </p:nvSpPr>
        <p:spPr>
          <a:xfrm>
            <a:off x="7365370" y="1419027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6BBFCB-38E0-CFA5-F9A8-03EEDBAA42D3}"/>
              </a:ext>
            </a:extLst>
          </p:cNvPr>
          <p:cNvSpPr txBox="1"/>
          <p:nvPr/>
        </p:nvSpPr>
        <p:spPr>
          <a:xfrm>
            <a:off x="5319615" y="2734966"/>
            <a:ext cx="106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(RGB)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25B542-DB6F-436D-C8B7-1D9B0D8D4740}"/>
              </a:ext>
            </a:extLst>
          </p:cNvPr>
          <p:cNvSpPr/>
          <p:nvPr/>
        </p:nvSpPr>
        <p:spPr>
          <a:xfrm>
            <a:off x="4237913" y="1412808"/>
            <a:ext cx="1099355" cy="665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6078A-EFB5-C027-05F9-91DB2FC0C1FB}"/>
              </a:ext>
            </a:extLst>
          </p:cNvPr>
          <p:cNvSpPr/>
          <p:nvPr/>
        </p:nvSpPr>
        <p:spPr>
          <a:xfrm>
            <a:off x="6299882" y="1412808"/>
            <a:ext cx="1099355" cy="665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7A115-3C69-3F9A-8D8C-F03C8C4BEA9A}"/>
              </a:ext>
            </a:extLst>
          </p:cNvPr>
          <p:cNvSpPr/>
          <p:nvPr/>
        </p:nvSpPr>
        <p:spPr>
          <a:xfrm>
            <a:off x="7652508" y="1992053"/>
            <a:ext cx="1099355" cy="665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Matrix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8BB37E-1B79-335A-1152-538E84E590A2}"/>
              </a:ext>
            </a:extLst>
          </p:cNvPr>
          <p:cNvSpPr/>
          <p:nvPr/>
        </p:nvSpPr>
        <p:spPr>
          <a:xfrm>
            <a:off x="6299882" y="2657664"/>
            <a:ext cx="1099355" cy="665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Gray Image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259575-118B-B5A6-98BC-D0362A2F96DE}"/>
              </a:ext>
            </a:extLst>
          </p:cNvPr>
          <p:cNvSpPr/>
          <p:nvPr/>
        </p:nvSpPr>
        <p:spPr>
          <a:xfrm>
            <a:off x="4246380" y="2657664"/>
            <a:ext cx="1099355" cy="665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Images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D83E3A-18F6-D651-34E7-BC11B6A5BEA2}"/>
              </a:ext>
            </a:extLst>
          </p:cNvPr>
          <p:cNvGrpSpPr/>
          <p:nvPr/>
        </p:nvGrpSpPr>
        <p:grpSpPr>
          <a:xfrm>
            <a:off x="5337268" y="1745613"/>
            <a:ext cx="2864918" cy="1244857"/>
            <a:chOff x="5337268" y="1745613"/>
            <a:chExt cx="2864918" cy="12448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E4730B-5FA9-D51B-84CE-8BDC6868DE45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337268" y="1745613"/>
              <a:ext cx="962614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CA9D0-F12C-5385-D14D-BD914FAD7AFC}"/>
                </a:ext>
              </a:extLst>
            </p:cNvPr>
            <p:cNvCxnSpPr>
              <a:cxnSpLocks/>
              <a:stCxn id="14" idx="1"/>
              <a:endCxn id="29" idx="3"/>
            </p:cNvCxnSpPr>
            <p:nvPr/>
          </p:nvCxnSpPr>
          <p:spPr>
            <a:xfrm flipH="1">
              <a:off x="5345735" y="2990469"/>
              <a:ext cx="954147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31B82CC3-2D4F-EDAB-D8B9-E77772900F22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>
              <a:off x="7399237" y="1745613"/>
              <a:ext cx="802949" cy="246440"/>
            </a:xfrm>
            <a:prstGeom prst="bent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1553542A-B024-0A11-20E3-FB5074918438}"/>
                </a:ext>
              </a:extLst>
            </p:cNvPr>
            <p:cNvCxnSpPr>
              <a:cxnSpLocks/>
              <a:stCxn id="7" idx="2"/>
              <a:endCxn id="14" idx="3"/>
            </p:cNvCxnSpPr>
            <p:nvPr/>
          </p:nvCxnSpPr>
          <p:spPr>
            <a:xfrm rot="5400000">
              <a:off x="7634309" y="2422592"/>
              <a:ext cx="332806" cy="802949"/>
            </a:xfrm>
            <a:prstGeom prst="bent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668E740-FD57-1505-F51A-E1E35D25A5A5}"/>
              </a:ext>
            </a:extLst>
          </p:cNvPr>
          <p:cNvSpPr/>
          <p:nvPr/>
        </p:nvSpPr>
        <p:spPr>
          <a:xfrm>
            <a:off x="3389928" y="1689570"/>
            <a:ext cx="645642" cy="11208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93E835-AFFF-37BC-F835-D31C609015C6}"/>
              </a:ext>
            </a:extLst>
          </p:cNvPr>
          <p:cNvSpPr/>
          <p:nvPr/>
        </p:nvSpPr>
        <p:spPr>
          <a:xfrm rot="10800000">
            <a:off x="3389930" y="2934426"/>
            <a:ext cx="645642" cy="11208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775446-618C-6A29-5D9D-7AF5CF3AB08D}"/>
              </a:ext>
            </a:extLst>
          </p:cNvPr>
          <p:cNvSpPr/>
          <p:nvPr/>
        </p:nvSpPr>
        <p:spPr>
          <a:xfrm>
            <a:off x="4148666" y="1016000"/>
            <a:ext cx="4724840" cy="251459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83F86D-3391-334D-DC4C-4EEE07F91657}"/>
              </a:ext>
            </a:extLst>
          </p:cNvPr>
          <p:cNvSpPr txBox="1"/>
          <p:nvPr/>
        </p:nvSpPr>
        <p:spPr>
          <a:xfrm>
            <a:off x="3291392" y="1222393"/>
            <a:ext cx="21049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8015AD-17C7-C5DD-704D-CF302F6083E8}"/>
              </a:ext>
            </a:extLst>
          </p:cNvPr>
          <p:cNvSpPr txBox="1"/>
          <p:nvPr/>
        </p:nvSpPr>
        <p:spPr>
          <a:xfrm>
            <a:off x="3308326" y="2450339"/>
            <a:ext cx="21049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40A27E-17BE-6330-A359-8919CE81999A}"/>
              </a:ext>
            </a:extLst>
          </p:cNvPr>
          <p:cNvSpPr txBox="1"/>
          <p:nvPr/>
        </p:nvSpPr>
        <p:spPr>
          <a:xfrm>
            <a:off x="5879222" y="997527"/>
            <a:ext cx="210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641B79-0ABC-5EF4-E5BD-64902C414539}"/>
              </a:ext>
            </a:extLst>
          </p:cNvPr>
          <p:cNvSpPr/>
          <p:nvPr/>
        </p:nvSpPr>
        <p:spPr>
          <a:xfrm>
            <a:off x="2024485" y="3370881"/>
            <a:ext cx="1385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Edge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9979D-DFFB-A7E7-CEC8-B1AB565AC2B8}"/>
              </a:ext>
            </a:extLst>
          </p:cNvPr>
          <p:cNvSpPr/>
          <p:nvPr/>
        </p:nvSpPr>
        <p:spPr>
          <a:xfrm>
            <a:off x="2199767" y="2055995"/>
            <a:ext cx="933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81D8A2-05DD-6B51-DB31-E58A878D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50" y="987089"/>
            <a:ext cx="1434473" cy="107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B1E813-3E39-1800-CF38-602F65FA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023" y="2349023"/>
            <a:ext cx="1434473" cy="10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1C5B4-831F-4A59-544A-54BA8E2C2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364" y="549829"/>
            <a:ext cx="2654300" cy="50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6286EF-3898-063C-96D9-7ED0D6236242}"/>
              </a:ext>
            </a:extLst>
          </p:cNvPr>
          <p:cNvSpPr/>
          <p:nvPr/>
        </p:nvSpPr>
        <p:spPr>
          <a:xfrm>
            <a:off x="660400" y="4312635"/>
            <a:ext cx="1121912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Edge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etection aims at identifying edges or curves in digital images mainly based on value of pixels changing sharply.</a:t>
            </a:r>
          </a:p>
          <a:p>
            <a:pPr algn="just" fontAlgn="base"/>
            <a:r>
              <a:rPr lang="en-US" altLang="zh-CN" b="1" dirty="0">
                <a:latin typeface="Times New Roman" panose="02020603050405020304" pitchFamily="18" charset="0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1155CC"/>
                </a:solidFill>
                <a:latin typeface="Times New Roman" panose="02020603050405020304" pitchFamily="18" charset="0"/>
              </a:rPr>
              <a:t>Sobel operator</a:t>
            </a:r>
            <a:r>
              <a:rPr lang="en-US" dirty="0">
                <a:solidFill>
                  <a:srgbClr val="1155CC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used a 3*3 kernel moving on the images and output values based on surrounding pixels.</a:t>
            </a:r>
          </a:p>
          <a:p>
            <a:pPr algn="just" fontAlgn="base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Problem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 Too slow for large size images 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Target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 Parallel Sobel detector using OpenM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and CUDA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0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173</Words>
  <Application>Microsoft Macintosh PowerPoint</Application>
  <PresentationFormat>Widescreen</PresentationFormat>
  <Paragraphs>59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麻 尧崴</dc:creator>
  <cp:lastModifiedBy>麻 尧崴</cp:lastModifiedBy>
  <cp:revision>4</cp:revision>
  <dcterms:created xsi:type="dcterms:W3CDTF">2022-04-22T23:36:18Z</dcterms:created>
  <dcterms:modified xsi:type="dcterms:W3CDTF">2022-04-25T22:26:51Z</dcterms:modified>
</cp:coreProperties>
</file>